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EEEC-AE69-4A77-8BB9-8F4526DD4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5F649-16CC-453C-98F5-E27AF3758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58C80-99C3-47A3-8971-045949C7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EF4BC-4A39-4369-A216-62C40DA1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E9128-EEE1-4EB6-B493-F1789D53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291A-F94E-47CF-966C-837476C1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A283F-3FE2-4D87-A3E1-DC2C4282E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ECA1C-1A90-479C-9422-ABDD9DD6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4F991-336F-47FF-86F2-4B897E8B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947FC-2C93-4C7E-A276-CC3483B0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77954-5440-4F5F-9249-0C9E9C27F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59E4A-2814-4FAA-BA6D-46EFF1D31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D2B38-39AA-4704-99FF-9553745A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57BE-F1EF-4442-9FAC-2B272E8F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327D-E38B-473E-A355-42BB88A3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4127-35E5-43E7-85EF-EA7646E0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1D55-35BA-4918-B597-7D97DEE81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C0A31-254A-49DD-9D5F-E6A0244F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868BE-4DB0-455C-87DE-9DE2A818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07A1-9369-444A-AC37-225B2645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7713-A4E3-474F-B50A-280B801F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DE48D-88A9-4307-A317-2886A9BB7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6665A-F294-4238-B30F-DED78842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A3C8-2D8E-40D2-8E78-E2F13492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95A92-BC42-4FFC-91D6-9756B485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152D0-8309-4213-AB42-A247772F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B596-5A81-4405-94A5-AFF47ED2A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4E2C-8180-4296-90E1-48FD12DC6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E036F-A71B-4954-BD98-2103D43D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188AE-E8CC-4EC8-812E-EC2E6417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748FD-6187-45EE-837E-FD8F1D5C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BFBE-2345-4877-B3F0-067C8EFF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3095C-3ECB-471A-84A5-1821FEDD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E3105-7A2E-480B-90C5-3F55581E6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E327F-DC0B-4846-8C80-1F2065F91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26F1A-BB68-4800-9B6C-5B8751412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5F9FB-5D22-405D-828B-1447B8DB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9E0E9-0365-4C8A-B329-9549C5F5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32A85-1539-4544-800C-1FB73717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5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85F34-633A-425F-B5BF-253F437E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EDCC0-27A2-4AFF-9933-309E68099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53332-34C3-4BBE-A6C5-DE975507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C95C2-127A-4001-BC18-A48870FE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7CEAF-48C5-46B2-B5D4-DF583A8A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E3F80-A158-487E-A209-F5973093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AAEF3-E4BF-4B20-9710-4E07420F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23FB-556E-4468-9EC8-57E787386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0684-9061-4BEF-8FEA-7EC56A00F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02A9D-3B3C-4910-91EA-167745EDC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DA44F-467B-4656-A607-004652FD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244E3-B8FD-43BA-A824-3962837A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2B053-8F0A-4B4A-B466-207C562B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AF3C-44AF-4517-B43A-4476511A0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8A568-8B62-4262-8EE6-4E3DA4C1F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7A95D-BB83-4A8E-A869-867984FEE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D4E4A-5B88-44A7-B461-BB18E77C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8E47E-6478-4A88-A2BD-40F6B6CA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48388-94A6-4699-87ED-5C352473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5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B925F-3D2D-42B4-A752-471B37DA9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446B0-6C83-4E03-B5AC-C2589B351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183C2-E789-46A2-976B-2027CD6F5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94941-3197-4C59-A0B8-DC6FB3C2565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34008-D8B2-418A-91E8-0B2AD5BC6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73466-F06E-424F-A058-B44D2B5C0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EB85-A0D4-46BB-9BCF-1425EF64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743E4C-B388-41A2-AAC0-D4B5A699C18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" r="3448"/>
          <a:stretch/>
        </p:blipFill>
        <p:spPr bwMode="auto">
          <a:xfrm>
            <a:off x="1769671" y="339660"/>
            <a:ext cx="8379388" cy="46153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0BB231-A024-4E85-B69E-326B49747729}"/>
              </a:ext>
            </a:extLst>
          </p:cNvPr>
          <p:cNvSpPr txBox="1"/>
          <p:nvPr/>
        </p:nvSpPr>
        <p:spPr>
          <a:xfrm>
            <a:off x="0" y="6611779"/>
            <a:ext cx="11918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NATIONAL SURVEY ON DRUG USE AND HEALTH (NSDUH).  AVAILABLE AT HTTPS://WWW.SAMHSA.GOV/DATA/POPULATION-DATA-NSDUH/REPORTS?TAB=38  &amp; HTTPS://ARCHIVE.SAMHSA.GOV/DATA/NSDUH.ASPX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98D7F9-87BD-B04C-855D-948F18A45F36}"/>
              </a:ext>
            </a:extLst>
          </p:cNvPr>
          <p:cNvSpPr txBox="1"/>
          <p:nvPr/>
        </p:nvSpPr>
        <p:spPr>
          <a:xfrm>
            <a:off x="990600" y="5321754"/>
            <a:ext cx="1038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LAC, from 2006 through 2014, fewer people ages 12 and over perceived smoking marijuana once a month harmful (decreased from 40% in 2006-2008 to 29% in 2012-2014). At the same time, current use increased from 6% in 2006-2008 to 8% in 2012-2014.</a:t>
            </a:r>
          </a:p>
        </p:txBody>
      </p:sp>
    </p:spTree>
    <p:extLst>
      <p:ext uri="{BB962C8B-B14F-4D97-AF65-F5344CB8AC3E}">
        <p14:creationId xmlns:p14="http://schemas.microsoft.com/office/powerpoint/2010/main" val="427388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41C01D-ECC6-4446-9D69-005CC686C4A3}"/>
              </a:ext>
            </a:extLst>
          </p:cNvPr>
          <p:cNvSpPr/>
          <p:nvPr/>
        </p:nvSpPr>
        <p:spPr>
          <a:xfrm>
            <a:off x="189110" y="6501376"/>
            <a:ext cx="82750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cap="all" dirty="0">
                <a:solidFill>
                  <a:srgbClr val="000000"/>
                </a:solidFill>
              </a:rPr>
              <a:t>Youth Risk Behavioral Surveillance System. CDC Youth Online. Available at https://nccd.cdc.gov/Youthonline/App/Results.aspx?Lid=Lo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7C2272-79D8-40BB-8668-A7DE74C1A7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" t="19228" r="2652" b="60595"/>
          <a:stretch/>
        </p:blipFill>
        <p:spPr>
          <a:xfrm>
            <a:off x="284645" y="1605771"/>
            <a:ext cx="11602555" cy="317169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5B182C5-742A-4A20-A528-8F242C37DA50}"/>
              </a:ext>
            </a:extLst>
          </p:cNvPr>
          <p:cNvSpPr/>
          <p:nvPr/>
        </p:nvSpPr>
        <p:spPr>
          <a:xfrm>
            <a:off x="5305425" y="1752600"/>
            <a:ext cx="1143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9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CA6BB4-7B56-4812-8453-7EE6D17B73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78" y="803188"/>
            <a:ext cx="6610864" cy="50662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BEEEF8-E01C-4644-A110-51733493DB13}"/>
              </a:ext>
            </a:extLst>
          </p:cNvPr>
          <p:cNvSpPr txBox="1"/>
          <p:nvPr/>
        </p:nvSpPr>
        <p:spPr>
          <a:xfrm>
            <a:off x="-1875" y="6581001"/>
            <a:ext cx="10303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YOUTH RISK BEHAVIORAL SURVEILLANCE SYSTEM. CDC YOUTH ONLINE. AVAILABLE AT HTTPS://NCCD.CDC.GOV/YOUTHONLINE/APP/RESULTS.ASPX?LID=LO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8E4115-DC40-904D-9E80-9D726F98F042}"/>
              </a:ext>
            </a:extLst>
          </p:cNvPr>
          <p:cNvSpPr txBox="1"/>
          <p:nvPr/>
        </p:nvSpPr>
        <p:spPr>
          <a:xfrm>
            <a:off x="457200" y="803187"/>
            <a:ext cx="40900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LA County High School Students in 2015</a:t>
            </a:r>
          </a:p>
          <a:p>
            <a:pPr algn="ctr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17% males and 16% females used weed at least once or more in the past 30 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About 1 in 3 young people reported ever trying marijuana.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Marijuana use and initiation, before age 13, was higher among males. </a:t>
            </a:r>
          </a:p>
        </p:txBody>
      </p:sp>
    </p:spTree>
    <p:extLst>
      <p:ext uri="{BB962C8B-B14F-4D97-AF65-F5344CB8AC3E}">
        <p14:creationId xmlns:p14="http://schemas.microsoft.com/office/powerpoint/2010/main" val="102869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9D4CDA-04EE-43A6-8D85-C679BEC0C1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813" y="602789"/>
            <a:ext cx="6791259" cy="3515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 Box 22">
            <a:extLst>
              <a:ext uri="{FF2B5EF4-FFF2-40B4-BE49-F238E27FC236}">
                <a16:creationId xmlns:a16="http://schemas.microsoft.com/office/drawing/2014/main" id="{26BBE937-76F7-4FEE-8A83-8F16DE88E3E2}"/>
              </a:ext>
            </a:extLst>
          </p:cNvPr>
          <p:cNvSpPr txBox="1"/>
          <p:nvPr/>
        </p:nvSpPr>
        <p:spPr>
          <a:xfrm>
            <a:off x="0" y="6563170"/>
            <a:ext cx="12192000" cy="31199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OFFICE OF STATEWIDE HEALTH PLANNING AND DEVELOPMENT (OSHPD). EMERGENCY DEPARTMENT AND INPATIENT DISCHARGE DATA SETS 2006-2015. CALIFORNIA DEPARTMENT OF PUBLIC HEALTH.                                                                                                              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E5DBEC-F237-4C42-AF3B-20915FA6F20F}"/>
              </a:ext>
            </a:extLst>
          </p:cNvPr>
          <p:cNvSpPr txBox="1"/>
          <p:nvPr/>
        </p:nvSpPr>
        <p:spPr>
          <a:xfrm>
            <a:off x="853586" y="4827853"/>
            <a:ext cx="10484827" cy="64633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Emergency Department visits related to marijuana poisoning, dependence, and abuse increased four-fold among both boys and girls and was even greater among African Americans and Latinos.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5377F-7894-4042-9784-8C43CE4F48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1" t="69744" r="64158" b="15577"/>
          <a:stretch/>
        </p:blipFill>
        <p:spPr>
          <a:xfrm>
            <a:off x="692209" y="870473"/>
            <a:ext cx="3843549" cy="318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6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>
            <a:extLst>
              <a:ext uri="{FF2B5EF4-FFF2-40B4-BE49-F238E27FC236}">
                <a16:creationId xmlns:a16="http://schemas.microsoft.com/office/drawing/2014/main" id="{35099536-17E9-4EC0-B4B1-99C68463014F}"/>
              </a:ext>
            </a:extLst>
          </p:cNvPr>
          <p:cNvSpPr txBox="1"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en-US" sz="1000" dirty="0"/>
              <a:t>LOS ANGELES COUNTY DEPARTMENT OF PUBLIC HEALTH, SUBSTANCE ABUSE PREVENTION AND CONTROL: COMMUNITY NEEDS ASSESSMENT SURVEY, 2017, CONTACT TKIM@PH.LACOUNTY.GOV. 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793DE4-A02F-4DB3-B4B5-9BBD4C07E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846572"/>
            <a:ext cx="1114425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Rangell Oruga</dc:creator>
  <cp:lastModifiedBy>Amy Truong</cp:lastModifiedBy>
  <cp:revision>9</cp:revision>
  <dcterms:created xsi:type="dcterms:W3CDTF">2018-05-11T22:42:39Z</dcterms:created>
  <dcterms:modified xsi:type="dcterms:W3CDTF">2018-05-14T21:50:50Z</dcterms:modified>
</cp:coreProperties>
</file>